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7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B4BD8-665F-4F94-81E3-BFCCE4E44C5A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C8919-3A66-44D6-8409-6FB8BC826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C8919-3A66-44D6-8409-6FB8BC826BB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8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506" y="0"/>
                </a:lnTo>
                <a:lnTo>
                  <a:pt x="0" y="819404"/>
                </a:lnTo>
                <a:lnTo>
                  <a:pt x="506" y="819404"/>
                </a:lnTo>
                <a:lnTo>
                  <a:pt x="90116" y="816687"/>
                </a:lnTo>
                <a:lnTo>
                  <a:pt x="177730" y="808678"/>
                </a:lnTo>
                <a:lnTo>
                  <a:pt x="263069" y="795587"/>
                </a:lnTo>
                <a:lnTo>
                  <a:pt x="345850" y="777626"/>
                </a:lnTo>
                <a:lnTo>
                  <a:pt x="425793" y="755005"/>
                </a:lnTo>
                <a:lnTo>
                  <a:pt x="502616" y="727935"/>
                </a:lnTo>
                <a:lnTo>
                  <a:pt x="576037" y="696628"/>
                </a:lnTo>
                <a:lnTo>
                  <a:pt x="645777" y="661294"/>
                </a:lnTo>
                <a:lnTo>
                  <a:pt x="711553" y="622144"/>
                </a:lnTo>
                <a:lnTo>
                  <a:pt x="773085" y="579389"/>
                </a:lnTo>
                <a:lnTo>
                  <a:pt x="830091" y="533241"/>
                </a:lnTo>
                <a:lnTo>
                  <a:pt x="882291" y="483910"/>
                </a:lnTo>
                <a:lnTo>
                  <a:pt x="929402" y="431607"/>
                </a:lnTo>
                <a:lnTo>
                  <a:pt x="971144" y="376544"/>
                </a:lnTo>
                <a:lnTo>
                  <a:pt x="1007236" y="318930"/>
                </a:lnTo>
                <a:lnTo>
                  <a:pt x="1037396" y="258978"/>
                </a:lnTo>
                <a:lnTo>
                  <a:pt x="1061343" y="196898"/>
                </a:lnTo>
                <a:lnTo>
                  <a:pt x="1078796" y="132901"/>
                </a:lnTo>
                <a:lnTo>
                  <a:pt x="1089474" y="67198"/>
                </a:lnTo>
                <a:lnTo>
                  <a:pt x="1093096" y="0"/>
                </a:lnTo>
                <a:close/>
              </a:path>
            </a:pathLst>
          </a:custGeom>
          <a:solidFill>
            <a:srgbClr val="FDF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183" y="3556"/>
            <a:ext cx="1093470" cy="819785"/>
          </a:xfrm>
          <a:custGeom>
            <a:avLst/>
            <a:gdLst/>
            <a:ahLst/>
            <a:cxnLst/>
            <a:rect l="l" t="t" r="r" b="b"/>
            <a:pathLst>
              <a:path w="1093470" h="819785">
                <a:moveTo>
                  <a:pt x="1093096" y="0"/>
                </a:moveTo>
                <a:lnTo>
                  <a:pt x="1089474" y="67198"/>
                </a:lnTo>
                <a:lnTo>
                  <a:pt x="1078796" y="132901"/>
                </a:lnTo>
                <a:lnTo>
                  <a:pt x="1061343" y="196898"/>
                </a:lnTo>
                <a:lnTo>
                  <a:pt x="1037396" y="258978"/>
                </a:lnTo>
                <a:lnTo>
                  <a:pt x="1007236" y="318930"/>
                </a:lnTo>
                <a:lnTo>
                  <a:pt x="971144" y="376544"/>
                </a:lnTo>
                <a:lnTo>
                  <a:pt x="929402" y="431607"/>
                </a:lnTo>
                <a:lnTo>
                  <a:pt x="882291" y="483910"/>
                </a:lnTo>
                <a:lnTo>
                  <a:pt x="830091" y="533241"/>
                </a:lnTo>
                <a:lnTo>
                  <a:pt x="773085" y="579389"/>
                </a:lnTo>
                <a:lnTo>
                  <a:pt x="711553" y="622144"/>
                </a:lnTo>
                <a:lnTo>
                  <a:pt x="645777" y="661294"/>
                </a:lnTo>
                <a:lnTo>
                  <a:pt x="576037" y="696628"/>
                </a:lnTo>
                <a:lnTo>
                  <a:pt x="502616" y="727935"/>
                </a:lnTo>
                <a:lnTo>
                  <a:pt x="425793" y="755005"/>
                </a:lnTo>
                <a:lnTo>
                  <a:pt x="345850" y="777626"/>
                </a:lnTo>
                <a:lnTo>
                  <a:pt x="263069" y="795587"/>
                </a:lnTo>
                <a:lnTo>
                  <a:pt x="177730" y="808678"/>
                </a:lnTo>
                <a:lnTo>
                  <a:pt x="90116" y="816687"/>
                </a:lnTo>
                <a:lnTo>
                  <a:pt x="506" y="819404"/>
                </a:lnTo>
                <a:lnTo>
                  <a:pt x="337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1093096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84404" y="6095"/>
            <a:ext cx="2351532" cy="1783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25094" y="21081"/>
            <a:ext cx="2270125" cy="1702435"/>
          </a:xfrm>
          <a:custGeom>
            <a:avLst/>
            <a:gdLst/>
            <a:ahLst/>
            <a:cxnLst/>
            <a:rect l="l" t="t" r="r" b="b"/>
            <a:pathLst>
              <a:path w="2270125" h="1702435">
                <a:moveTo>
                  <a:pt x="0" y="851154"/>
                </a:moveTo>
                <a:lnTo>
                  <a:pt x="3761" y="781353"/>
                </a:lnTo>
                <a:lnTo>
                  <a:pt x="14852" y="713105"/>
                </a:lnTo>
                <a:lnTo>
                  <a:pt x="32980" y="646628"/>
                </a:lnTo>
                <a:lnTo>
                  <a:pt x="57852" y="582143"/>
                </a:lnTo>
                <a:lnTo>
                  <a:pt x="89178" y="519868"/>
                </a:lnTo>
                <a:lnTo>
                  <a:pt x="126664" y="460022"/>
                </a:lnTo>
                <a:lnTo>
                  <a:pt x="170019" y="402825"/>
                </a:lnTo>
                <a:lnTo>
                  <a:pt x="218950" y="348496"/>
                </a:lnTo>
                <a:lnTo>
                  <a:pt x="273167" y="297253"/>
                </a:lnTo>
                <a:lnTo>
                  <a:pt x="332376" y="249316"/>
                </a:lnTo>
                <a:lnTo>
                  <a:pt x="396286" y="204905"/>
                </a:lnTo>
                <a:lnTo>
                  <a:pt x="464604" y="164238"/>
                </a:lnTo>
                <a:lnTo>
                  <a:pt x="537039" y="127534"/>
                </a:lnTo>
                <a:lnTo>
                  <a:pt x="613299" y="95014"/>
                </a:lnTo>
                <a:lnTo>
                  <a:pt x="693091" y="66895"/>
                </a:lnTo>
                <a:lnTo>
                  <a:pt x="776124" y="43397"/>
                </a:lnTo>
                <a:lnTo>
                  <a:pt x="862106" y="24739"/>
                </a:lnTo>
                <a:lnTo>
                  <a:pt x="950744" y="11141"/>
                </a:lnTo>
                <a:lnTo>
                  <a:pt x="1041746" y="2821"/>
                </a:lnTo>
                <a:lnTo>
                  <a:pt x="1134821" y="0"/>
                </a:lnTo>
                <a:lnTo>
                  <a:pt x="1227893" y="2821"/>
                </a:lnTo>
                <a:lnTo>
                  <a:pt x="1318893" y="11141"/>
                </a:lnTo>
                <a:lnTo>
                  <a:pt x="1407527" y="24739"/>
                </a:lnTo>
                <a:lnTo>
                  <a:pt x="1493504" y="43397"/>
                </a:lnTo>
                <a:lnTo>
                  <a:pt x="1576533" y="66895"/>
                </a:lnTo>
                <a:lnTo>
                  <a:pt x="1656320" y="95014"/>
                </a:lnTo>
                <a:lnTo>
                  <a:pt x="1732575" y="127534"/>
                </a:lnTo>
                <a:lnTo>
                  <a:pt x="1805005" y="164238"/>
                </a:lnTo>
                <a:lnTo>
                  <a:pt x="1873318" y="204905"/>
                </a:lnTo>
                <a:lnTo>
                  <a:pt x="1937223" y="249316"/>
                </a:lnTo>
                <a:lnTo>
                  <a:pt x="1996427" y="297253"/>
                </a:lnTo>
                <a:lnTo>
                  <a:pt x="2050638" y="348496"/>
                </a:lnTo>
                <a:lnTo>
                  <a:pt x="2099565" y="402825"/>
                </a:lnTo>
                <a:lnTo>
                  <a:pt x="2142916" y="460022"/>
                </a:lnTo>
                <a:lnTo>
                  <a:pt x="2180398" y="519868"/>
                </a:lnTo>
                <a:lnTo>
                  <a:pt x="2211720" y="582143"/>
                </a:lnTo>
                <a:lnTo>
                  <a:pt x="2236589" y="646628"/>
                </a:lnTo>
                <a:lnTo>
                  <a:pt x="2254715" y="713105"/>
                </a:lnTo>
                <a:lnTo>
                  <a:pt x="2265804" y="781353"/>
                </a:lnTo>
                <a:lnTo>
                  <a:pt x="2269566" y="851154"/>
                </a:lnTo>
                <a:lnTo>
                  <a:pt x="2265804" y="920953"/>
                </a:lnTo>
                <a:lnTo>
                  <a:pt x="2254715" y="989199"/>
                </a:lnTo>
                <a:lnTo>
                  <a:pt x="2236589" y="1055671"/>
                </a:lnTo>
                <a:lnTo>
                  <a:pt x="2211720" y="1120151"/>
                </a:lnTo>
                <a:lnTo>
                  <a:pt x="2180398" y="1182419"/>
                </a:lnTo>
                <a:lnTo>
                  <a:pt x="2142916" y="1242257"/>
                </a:lnTo>
                <a:lnTo>
                  <a:pt x="2099565" y="1299446"/>
                </a:lnTo>
                <a:lnTo>
                  <a:pt x="2050638" y="1353767"/>
                </a:lnTo>
                <a:lnTo>
                  <a:pt x="1996427" y="1405000"/>
                </a:lnTo>
                <a:lnTo>
                  <a:pt x="1937223" y="1452927"/>
                </a:lnTo>
                <a:lnTo>
                  <a:pt x="1873318" y="1497329"/>
                </a:lnTo>
                <a:lnTo>
                  <a:pt x="1805005" y="1537987"/>
                </a:lnTo>
                <a:lnTo>
                  <a:pt x="1732575" y="1574681"/>
                </a:lnTo>
                <a:lnTo>
                  <a:pt x="1656320" y="1607194"/>
                </a:lnTo>
                <a:lnTo>
                  <a:pt x="1576533" y="1635305"/>
                </a:lnTo>
                <a:lnTo>
                  <a:pt x="1493504" y="1658796"/>
                </a:lnTo>
                <a:lnTo>
                  <a:pt x="1407527" y="1677448"/>
                </a:lnTo>
                <a:lnTo>
                  <a:pt x="1318893" y="1691042"/>
                </a:lnTo>
                <a:lnTo>
                  <a:pt x="1227893" y="1699359"/>
                </a:lnTo>
                <a:lnTo>
                  <a:pt x="1134821" y="1702181"/>
                </a:lnTo>
                <a:lnTo>
                  <a:pt x="1041746" y="1699359"/>
                </a:lnTo>
                <a:lnTo>
                  <a:pt x="950744" y="1691042"/>
                </a:lnTo>
                <a:lnTo>
                  <a:pt x="862106" y="1677448"/>
                </a:lnTo>
                <a:lnTo>
                  <a:pt x="776124" y="1658796"/>
                </a:lnTo>
                <a:lnTo>
                  <a:pt x="693091" y="1635305"/>
                </a:lnTo>
                <a:lnTo>
                  <a:pt x="613299" y="1607194"/>
                </a:lnTo>
                <a:lnTo>
                  <a:pt x="537039" y="1574681"/>
                </a:lnTo>
                <a:lnTo>
                  <a:pt x="464604" y="1537987"/>
                </a:lnTo>
                <a:lnTo>
                  <a:pt x="396286" y="1497329"/>
                </a:lnTo>
                <a:lnTo>
                  <a:pt x="332376" y="1452927"/>
                </a:lnTo>
                <a:lnTo>
                  <a:pt x="273167" y="1405000"/>
                </a:lnTo>
                <a:lnTo>
                  <a:pt x="218950" y="1353767"/>
                </a:lnTo>
                <a:lnTo>
                  <a:pt x="170019" y="1299446"/>
                </a:lnTo>
                <a:lnTo>
                  <a:pt x="126664" y="1242257"/>
                </a:lnTo>
                <a:lnTo>
                  <a:pt x="89178" y="1182419"/>
                </a:lnTo>
                <a:lnTo>
                  <a:pt x="57852" y="1120151"/>
                </a:lnTo>
                <a:lnTo>
                  <a:pt x="32980" y="1055671"/>
                </a:lnTo>
                <a:lnTo>
                  <a:pt x="14852" y="989199"/>
                </a:lnTo>
                <a:lnTo>
                  <a:pt x="3761" y="920953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8704" y="966216"/>
            <a:ext cx="1399032" cy="13091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14480" y="970516"/>
            <a:ext cx="1359654" cy="1271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14480" y="970516"/>
            <a:ext cx="1360170" cy="1271905"/>
          </a:xfrm>
          <a:custGeom>
            <a:avLst/>
            <a:gdLst/>
            <a:ahLst/>
            <a:cxnLst/>
            <a:rect l="l" t="t" r="r" b="b"/>
            <a:pathLst>
              <a:path w="1360170" h="1271905">
                <a:moveTo>
                  <a:pt x="93278" y="167657"/>
                </a:moveTo>
                <a:lnTo>
                  <a:pt x="123429" y="133884"/>
                </a:lnTo>
                <a:lnTo>
                  <a:pt x="156740" y="103919"/>
                </a:lnTo>
                <a:lnTo>
                  <a:pt x="192972" y="77752"/>
                </a:lnTo>
                <a:lnTo>
                  <a:pt x="231885" y="55375"/>
                </a:lnTo>
                <a:lnTo>
                  <a:pt x="273240" y="36778"/>
                </a:lnTo>
                <a:lnTo>
                  <a:pt x="316797" y="21951"/>
                </a:lnTo>
                <a:lnTo>
                  <a:pt x="362317" y="10886"/>
                </a:lnTo>
                <a:lnTo>
                  <a:pt x="409560" y="3571"/>
                </a:lnTo>
                <a:lnTo>
                  <a:pt x="458287" y="0"/>
                </a:lnTo>
                <a:lnTo>
                  <a:pt x="508258" y="160"/>
                </a:lnTo>
                <a:lnTo>
                  <a:pt x="559234" y="4044"/>
                </a:lnTo>
                <a:lnTo>
                  <a:pt x="610975" y="11643"/>
                </a:lnTo>
                <a:lnTo>
                  <a:pt x="663242" y="22945"/>
                </a:lnTo>
                <a:lnTo>
                  <a:pt x="715796" y="37943"/>
                </a:lnTo>
                <a:lnTo>
                  <a:pt x="768396" y="56626"/>
                </a:lnTo>
                <a:lnTo>
                  <a:pt x="820803" y="78985"/>
                </a:lnTo>
                <a:lnTo>
                  <a:pt x="872779" y="105011"/>
                </a:lnTo>
                <a:lnTo>
                  <a:pt x="924083" y="134694"/>
                </a:lnTo>
                <a:lnTo>
                  <a:pt x="974475" y="168026"/>
                </a:lnTo>
                <a:lnTo>
                  <a:pt x="1023718" y="204995"/>
                </a:lnTo>
                <a:lnTo>
                  <a:pt x="1070688" y="244822"/>
                </a:lnTo>
                <a:lnTo>
                  <a:pt x="1114366" y="286575"/>
                </a:lnTo>
                <a:lnTo>
                  <a:pt x="1154688" y="330025"/>
                </a:lnTo>
                <a:lnTo>
                  <a:pt x="1191592" y="374939"/>
                </a:lnTo>
                <a:lnTo>
                  <a:pt x="1225017" y="421086"/>
                </a:lnTo>
                <a:lnTo>
                  <a:pt x="1254898" y="468235"/>
                </a:lnTo>
                <a:lnTo>
                  <a:pt x="1281176" y="516155"/>
                </a:lnTo>
                <a:lnTo>
                  <a:pt x="1303786" y="564615"/>
                </a:lnTo>
                <a:lnTo>
                  <a:pt x="1322667" y="613382"/>
                </a:lnTo>
                <a:lnTo>
                  <a:pt x="1337757" y="662227"/>
                </a:lnTo>
                <a:lnTo>
                  <a:pt x="1348993" y="710918"/>
                </a:lnTo>
                <a:lnTo>
                  <a:pt x="1356312" y="759222"/>
                </a:lnTo>
                <a:lnTo>
                  <a:pt x="1359654" y="806910"/>
                </a:lnTo>
                <a:lnTo>
                  <a:pt x="1358954" y="853750"/>
                </a:lnTo>
                <a:lnTo>
                  <a:pt x="1354152" y="899511"/>
                </a:lnTo>
                <a:lnTo>
                  <a:pt x="1345184" y="943961"/>
                </a:lnTo>
                <a:lnTo>
                  <a:pt x="1331989" y="986869"/>
                </a:lnTo>
                <a:lnTo>
                  <a:pt x="1314504" y="1028003"/>
                </a:lnTo>
                <a:lnTo>
                  <a:pt x="1292666" y="1067134"/>
                </a:lnTo>
                <a:lnTo>
                  <a:pt x="1266415" y="1104028"/>
                </a:lnTo>
                <a:lnTo>
                  <a:pt x="1236257" y="1137819"/>
                </a:lnTo>
                <a:lnTo>
                  <a:pt x="1202939" y="1167798"/>
                </a:lnTo>
                <a:lnTo>
                  <a:pt x="1166703" y="1193975"/>
                </a:lnTo>
                <a:lnTo>
                  <a:pt x="1127786" y="1216360"/>
                </a:lnTo>
                <a:lnTo>
                  <a:pt x="1086428" y="1234963"/>
                </a:lnTo>
                <a:lnTo>
                  <a:pt x="1042869" y="1249794"/>
                </a:lnTo>
                <a:lnTo>
                  <a:pt x="997348" y="1260862"/>
                </a:lnTo>
                <a:lnTo>
                  <a:pt x="950103" y="1268177"/>
                </a:lnTo>
                <a:lnTo>
                  <a:pt x="901376" y="1271750"/>
                </a:lnTo>
                <a:lnTo>
                  <a:pt x="851404" y="1271589"/>
                </a:lnTo>
                <a:lnTo>
                  <a:pt x="800428" y="1267705"/>
                </a:lnTo>
                <a:lnTo>
                  <a:pt x="748686" y="1260107"/>
                </a:lnTo>
                <a:lnTo>
                  <a:pt x="696418" y="1248806"/>
                </a:lnTo>
                <a:lnTo>
                  <a:pt x="643864" y="1233811"/>
                </a:lnTo>
                <a:lnTo>
                  <a:pt x="591262" y="1215132"/>
                </a:lnTo>
                <a:lnTo>
                  <a:pt x="538853" y="1192778"/>
                </a:lnTo>
                <a:lnTo>
                  <a:pt x="486875" y="1166760"/>
                </a:lnTo>
                <a:lnTo>
                  <a:pt x="435568" y="1137087"/>
                </a:lnTo>
                <a:lnTo>
                  <a:pt x="385171" y="1103770"/>
                </a:lnTo>
                <a:lnTo>
                  <a:pt x="335924" y="1066817"/>
                </a:lnTo>
                <a:lnTo>
                  <a:pt x="288958" y="1026990"/>
                </a:lnTo>
                <a:lnTo>
                  <a:pt x="245284" y="985234"/>
                </a:lnTo>
                <a:lnTo>
                  <a:pt x="204964" y="941781"/>
                </a:lnTo>
                <a:lnTo>
                  <a:pt x="168062" y="896862"/>
                </a:lnTo>
                <a:lnTo>
                  <a:pt x="134638" y="850709"/>
                </a:lnTo>
                <a:lnTo>
                  <a:pt x="104756" y="803554"/>
                </a:lnTo>
                <a:lnTo>
                  <a:pt x="78479" y="755627"/>
                </a:lnTo>
                <a:lnTo>
                  <a:pt x="55868" y="707162"/>
                </a:lnTo>
                <a:lnTo>
                  <a:pt x="36986" y="658388"/>
                </a:lnTo>
                <a:lnTo>
                  <a:pt x="21896" y="609538"/>
                </a:lnTo>
                <a:lnTo>
                  <a:pt x="10659" y="560843"/>
                </a:lnTo>
                <a:lnTo>
                  <a:pt x="3340" y="512536"/>
                </a:lnTo>
                <a:lnTo>
                  <a:pt x="0" y="464846"/>
                </a:lnTo>
                <a:lnTo>
                  <a:pt x="701" y="418007"/>
                </a:lnTo>
                <a:lnTo>
                  <a:pt x="5506" y="372249"/>
                </a:lnTo>
                <a:lnTo>
                  <a:pt x="14477" y="327803"/>
                </a:lnTo>
                <a:lnTo>
                  <a:pt x="27678" y="284903"/>
                </a:lnTo>
                <a:lnTo>
                  <a:pt x="45170" y="243779"/>
                </a:lnTo>
                <a:lnTo>
                  <a:pt x="67015" y="204662"/>
                </a:lnTo>
                <a:lnTo>
                  <a:pt x="93278" y="167784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43185" y="1098669"/>
            <a:ext cx="1102360" cy="1016000"/>
          </a:xfrm>
          <a:custGeom>
            <a:avLst/>
            <a:gdLst/>
            <a:ahLst/>
            <a:cxnLst/>
            <a:rect l="l" t="t" r="r" b="b"/>
            <a:pathLst>
              <a:path w="1102360" h="1016000">
                <a:moveTo>
                  <a:pt x="66554" y="120911"/>
                </a:moveTo>
                <a:lnTo>
                  <a:pt x="30315" y="179347"/>
                </a:lnTo>
                <a:lnTo>
                  <a:pt x="8282" y="244632"/>
                </a:lnTo>
                <a:lnTo>
                  <a:pt x="0" y="315291"/>
                </a:lnTo>
                <a:lnTo>
                  <a:pt x="871" y="352176"/>
                </a:lnTo>
                <a:lnTo>
                  <a:pt x="12356" y="428136"/>
                </a:lnTo>
                <a:lnTo>
                  <a:pt x="22855" y="466843"/>
                </a:lnTo>
                <a:lnTo>
                  <a:pt x="36448" y="505789"/>
                </a:lnTo>
                <a:lnTo>
                  <a:pt x="53078" y="544790"/>
                </a:lnTo>
                <a:lnTo>
                  <a:pt x="72689" y="583662"/>
                </a:lnTo>
                <a:lnTo>
                  <a:pt x="95223" y="622221"/>
                </a:lnTo>
                <a:lnTo>
                  <a:pt x="120623" y="660282"/>
                </a:lnTo>
                <a:lnTo>
                  <a:pt x="148832" y="697662"/>
                </a:lnTo>
                <a:lnTo>
                  <a:pt x="179792" y="734176"/>
                </a:lnTo>
                <a:lnTo>
                  <a:pt x="213448" y="769640"/>
                </a:lnTo>
                <a:lnTo>
                  <a:pt x="249740" y="803871"/>
                </a:lnTo>
                <a:lnTo>
                  <a:pt x="288613" y="836683"/>
                </a:lnTo>
                <a:lnTo>
                  <a:pt x="329227" y="867314"/>
                </a:lnTo>
                <a:lnTo>
                  <a:pt x="370650" y="895113"/>
                </a:lnTo>
                <a:lnTo>
                  <a:pt x="412691" y="920065"/>
                </a:lnTo>
                <a:lnTo>
                  <a:pt x="455159" y="942155"/>
                </a:lnTo>
                <a:lnTo>
                  <a:pt x="497860" y="961369"/>
                </a:lnTo>
                <a:lnTo>
                  <a:pt x="540602" y="977693"/>
                </a:lnTo>
                <a:lnTo>
                  <a:pt x="583194" y="991111"/>
                </a:lnTo>
                <a:lnTo>
                  <a:pt x="625443" y="1001608"/>
                </a:lnTo>
                <a:lnTo>
                  <a:pt x="667157" y="1009171"/>
                </a:lnTo>
                <a:lnTo>
                  <a:pt x="708143" y="1013785"/>
                </a:lnTo>
                <a:lnTo>
                  <a:pt x="748211" y="1015434"/>
                </a:lnTo>
                <a:lnTo>
                  <a:pt x="787166" y="1014104"/>
                </a:lnTo>
                <a:lnTo>
                  <a:pt x="860973" y="1002450"/>
                </a:lnTo>
                <a:lnTo>
                  <a:pt x="928028" y="978704"/>
                </a:lnTo>
                <a:lnTo>
                  <a:pt x="986792" y="942749"/>
                </a:lnTo>
                <a:lnTo>
                  <a:pt x="1035729" y="894468"/>
                </a:lnTo>
                <a:lnTo>
                  <a:pt x="1071981" y="836066"/>
                </a:lnTo>
                <a:lnTo>
                  <a:pt x="1094022" y="770810"/>
                </a:lnTo>
                <a:lnTo>
                  <a:pt x="1102310" y="700172"/>
                </a:lnTo>
                <a:lnTo>
                  <a:pt x="1101439" y="663296"/>
                </a:lnTo>
                <a:lnTo>
                  <a:pt x="1089955" y="587349"/>
                </a:lnTo>
                <a:lnTo>
                  <a:pt x="1079455" y="548647"/>
                </a:lnTo>
                <a:lnTo>
                  <a:pt x="1065860" y="509705"/>
                </a:lnTo>
                <a:lnTo>
                  <a:pt x="1049227" y="470708"/>
                </a:lnTo>
                <a:lnTo>
                  <a:pt x="1029613" y="431839"/>
                </a:lnTo>
                <a:lnTo>
                  <a:pt x="1007076" y="393282"/>
                </a:lnTo>
                <a:lnTo>
                  <a:pt x="981672" y="355222"/>
                </a:lnTo>
                <a:lnTo>
                  <a:pt x="953459" y="317843"/>
                </a:lnTo>
                <a:lnTo>
                  <a:pt x="922494" y="281330"/>
                </a:lnTo>
                <a:lnTo>
                  <a:pt x="888833" y="245866"/>
                </a:lnTo>
                <a:lnTo>
                  <a:pt x="852535" y="211636"/>
                </a:lnTo>
                <a:lnTo>
                  <a:pt x="813657" y="178823"/>
                </a:lnTo>
                <a:lnTo>
                  <a:pt x="773043" y="148191"/>
                </a:lnTo>
                <a:lnTo>
                  <a:pt x="731619" y="120390"/>
                </a:lnTo>
                <a:lnTo>
                  <a:pt x="689576" y="95434"/>
                </a:lnTo>
                <a:lnTo>
                  <a:pt x="647108" y="73338"/>
                </a:lnTo>
                <a:lnTo>
                  <a:pt x="604405" y="54117"/>
                </a:lnTo>
                <a:lnTo>
                  <a:pt x="561661" y="37786"/>
                </a:lnTo>
                <a:lnTo>
                  <a:pt x="519067" y="24360"/>
                </a:lnTo>
                <a:lnTo>
                  <a:pt x="476817" y="13853"/>
                </a:lnTo>
                <a:lnTo>
                  <a:pt x="435101" y="6281"/>
                </a:lnTo>
                <a:lnTo>
                  <a:pt x="394114" y="1658"/>
                </a:lnTo>
                <a:lnTo>
                  <a:pt x="354046" y="0"/>
                </a:lnTo>
                <a:lnTo>
                  <a:pt x="315090" y="1320"/>
                </a:lnTo>
                <a:lnTo>
                  <a:pt x="241284" y="12957"/>
                </a:lnTo>
                <a:lnTo>
                  <a:pt x="174234" y="36689"/>
                </a:lnTo>
                <a:lnTo>
                  <a:pt x="115478" y="72634"/>
                </a:lnTo>
                <a:lnTo>
                  <a:pt x="89691" y="95224"/>
                </a:lnTo>
                <a:lnTo>
                  <a:pt x="66554" y="120911"/>
                </a:lnTo>
                <a:close/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450847" y="0"/>
            <a:ext cx="10741660" cy="6858000"/>
          </a:xfrm>
          <a:custGeom>
            <a:avLst/>
            <a:gdLst/>
            <a:ahLst/>
            <a:cxnLst/>
            <a:rect l="l" t="t" r="r" b="b"/>
            <a:pathLst>
              <a:path w="10741660" h="6858000">
                <a:moveTo>
                  <a:pt x="0" y="6857999"/>
                </a:moveTo>
                <a:lnTo>
                  <a:pt x="10741152" y="6857999"/>
                </a:lnTo>
                <a:lnTo>
                  <a:pt x="10741152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350517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7999"/>
                </a:moveTo>
                <a:lnTo>
                  <a:pt x="2793" y="6857999"/>
                </a:lnTo>
                <a:lnTo>
                  <a:pt x="2793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74063" y="0"/>
            <a:ext cx="179831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322832" y="3387852"/>
            <a:ext cx="82296" cy="8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353311" y="0"/>
            <a:ext cx="97790" cy="6858000"/>
          </a:xfrm>
          <a:custGeom>
            <a:avLst/>
            <a:gdLst/>
            <a:ahLst/>
            <a:cxnLst/>
            <a:rect l="l" t="t" r="r" b="b"/>
            <a:pathLst>
              <a:path w="97790" h="6858000">
                <a:moveTo>
                  <a:pt x="0" y="6858000"/>
                </a:moveTo>
                <a:lnTo>
                  <a:pt x="97536" y="6858000"/>
                </a:lnTo>
                <a:lnTo>
                  <a:pt x="97536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228572" y="1413763"/>
            <a:ext cx="280441" cy="2103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228572" y="1413763"/>
            <a:ext cx="280670" cy="210820"/>
          </a:xfrm>
          <a:custGeom>
            <a:avLst/>
            <a:gdLst/>
            <a:ahLst/>
            <a:cxnLst/>
            <a:rect l="l" t="t" r="r" b="b"/>
            <a:pathLst>
              <a:path w="280669" h="210819">
                <a:moveTo>
                  <a:pt x="0" y="105156"/>
                </a:moveTo>
                <a:lnTo>
                  <a:pt x="14645" y="58326"/>
                </a:lnTo>
                <a:lnTo>
                  <a:pt x="42165" y="29997"/>
                </a:lnTo>
                <a:lnTo>
                  <a:pt x="80568" y="9967"/>
                </a:lnTo>
                <a:lnTo>
                  <a:pt x="126893" y="469"/>
                </a:lnTo>
                <a:lnTo>
                  <a:pt x="140233" y="0"/>
                </a:lnTo>
                <a:lnTo>
                  <a:pt x="156824" y="728"/>
                </a:lnTo>
                <a:lnTo>
                  <a:pt x="172841" y="2858"/>
                </a:lnTo>
                <a:lnTo>
                  <a:pt x="216354" y="16834"/>
                </a:lnTo>
                <a:lnTo>
                  <a:pt x="250758" y="40451"/>
                </a:lnTo>
                <a:lnTo>
                  <a:pt x="273094" y="71479"/>
                </a:lnTo>
                <a:lnTo>
                  <a:pt x="280441" y="105156"/>
                </a:lnTo>
                <a:lnTo>
                  <a:pt x="279471" y="117611"/>
                </a:lnTo>
                <a:lnTo>
                  <a:pt x="276634" y="129632"/>
                </a:lnTo>
                <a:lnTo>
                  <a:pt x="248807" y="171743"/>
                </a:lnTo>
                <a:lnTo>
                  <a:pt x="213704" y="194764"/>
                </a:lnTo>
                <a:lnTo>
                  <a:pt x="169689" y="207993"/>
                </a:lnTo>
                <a:lnTo>
                  <a:pt x="140233" y="210312"/>
                </a:lnTo>
                <a:lnTo>
                  <a:pt x="123643" y="209585"/>
                </a:lnTo>
                <a:lnTo>
                  <a:pt x="107627" y="207460"/>
                </a:lnTo>
                <a:lnTo>
                  <a:pt x="64112" y="193513"/>
                </a:lnTo>
                <a:lnTo>
                  <a:pt x="29701" y="169922"/>
                </a:lnTo>
                <a:lnTo>
                  <a:pt x="7356" y="138896"/>
                </a:lnTo>
                <a:lnTo>
                  <a:pt x="0" y="105156"/>
                </a:lnTo>
                <a:close/>
              </a:path>
            </a:pathLst>
          </a:custGeom>
          <a:ln w="3175">
            <a:solidFill>
              <a:srgbClr val="2F8D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542922" y="1345057"/>
            <a:ext cx="85725" cy="64135"/>
          </a:xfrm>
          <a:custGeom>
            <a:avLst/>
            <a:gdLst/>
            <a:ahLst/>
            <a:cxnLst/>
            <a:rect l="l" t="t" r="r" b="b"/>
            <a:pathLst>
              <a:path w="85725" h="64134">
                <a:moveTo>
                  <a:pt x="0" y="32003"/>
                </a:moveTo>
                <a:lnTo>
                  <a:pt x="39330" y="95"/>
                </a:lnTo>
                <a:lnTo>
                  <a:pt x="42671" y="0"/>
                </a:lnTo>
                <a:lnTo>
                  <a:pt x="58519" y="2275"/>
                </a:lnTo>
                <a:lnTo>
                  <a:pt x="71694" y="8524"/>
                </a:lnTo>
                <a:lnTo>
                  <a:pt x="80994" y="17883"/>
                </a:lnTo>
                <a:lnTo>
                  <a:pt x="85215" y="29489"/>
                </a:lnTo>
                <a:lnTo>
                  <a:pt x="85344" y="32003"/>
                </a:lnTo>
                <a:lnTo>
                  <a:pt x="82283" y="43902"/>
                </a:lnTo>
                <a:lnTo>
                  <a:pt x="73902" y="53783"/>
                </a:lnTo>
                <a:lnTo>
                  <a:pt x="61406" y="60751"/>
                </a:lnTo>
                <a:lnTo>
                  <a:pt x="45997" y="63911"/>
                </a:lnTo>
                <a:lnTo>
                  <a:pt x="42671" y="64007"/>
                </a:lnTo>
                <a:lnTo>
                  <a:pt x="26772" y="61716"/>
                </a:lnTo>
                <a:lnTo>
                  <a:pt x="13599" y="55438"/>
                </a:lnTo>
                <a:lnTo>
                  <a:pt x="4327" y="46068"/>
                </a:lnTo>
                <a:lnTo>
                  <a:pt x="128" y="34502"/>
                </a:lnTo>
                <a:lnTo>
                  <a:pt x="0" y="32003"/>
                </a:lnTo>
                <a:close/>
              </a:path>
            </a:pathLst>
          </a:custGeom>
          <a:ln w="12700">
            <a:solidFill>
              <a:srgbClr val="2F7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824227" y="516636"/>
            <a:ext cx="1755648" cy="4297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226307" y="516636"/>
            <a:ext cx="422147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294888" y="516636"/>
            <a:ext cx="2130552" cy="4297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071871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5140452" y="516636"/>
            <a:ext cx="1520952" cy="4297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307835" y="516636"/>
            <a:ext cx="420623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374891" y="516636"/>
            <a:ext cx="1089660" cy="429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7110983" y="516636"/>
            <a:ext cx="420624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7178040" y="516636"/>
            <a:ext cx="1309116" cy="429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133588" y="516636"/>
            <a:ext cx="420624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200643" y="516636"/>
            <a:ext cx="1274063" cy="4297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9121140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9189719" y="516636"/>
            <a:ext cx="1600200" cy="42976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0436352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0504931" y="516636"/>
            <a:ext cx="477012" cy="429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0628376" y="516636"/>
            <a:ext cx="422148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0696956" y="516636"/>
            <a:ext cx="1173479" cy="42976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1516868" y="516636"/>
            <a:ext cx="416051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824227" y="821436"/>
            <a:ext cx="1705355" cy="42976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176016" y="821436"/>
            <a:ext cx="461771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284220" y="821436"/>
            <a:ext cx="489203" cy="4297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41985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26535" y="821436"/>
            <a:ext cx="1648967" cy="42976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482193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4928615" y="821436"/>
            <a:ext cx="1129284" cy="4297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5704332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5811011" y="821436"/>
            <a:ext cx="466343" cy="42976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5923788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6030467" y="821436"/>
            <a:ext cx="1118615" cy="42976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795516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6902195" y="821436"/>
            <a:ext cx="473964" cy="42976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7022592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7129271" y="821436"/>
            <a:ext cx="1208531" cy="4297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7984235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090916" y="821436"/>
            <a:ext cx="952500" cy="4297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689847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796528" y="821436"/>
            <a:ext cx="489203" cy="4297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8932164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9038843" y="821436"/>
            <a:ext cx="1427988" cy="4297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0113264" y="821436"/>
            <a:ext cx="460248" cy="42976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0219943" y="821436"/>
            <a:ext cx="1650492" cy="42976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1516868" y="821436"/>
            <a:ext cx="416051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824227" y="1126236"/>
            <a:ext cx="1438655" cy="42976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2909316" y="1126236"/>
            <a:ext cx="414528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2970276" y="1126236"/>
            <a:ext cx="2478024" cy="42976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5094732" y="1126236"/>
            <a:ext cx="414527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5155691" y="1126236"/>
            <a:ext cx="1304543" cy="42976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6106667" y="1126236"/>
            <a:ext cx="422147" cy="429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6175247" y="1126236"/>
            <a:ext cx="1775459" cy="42976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7597140" y="1126236"/>
            <a:ext cx="411479" cy="4297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655052" y="1126236"/>
            <a:ext cx="1109472" cy="42976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410956" y="1126236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8474964" y="1126236"/>
            <a:ext cx="1697735" cy="42976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819131" y="1126236"/>
            <a:ext cx="423672" cy="42976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9889235" y="1126236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842516" y="1885188"/>
            <a:ext cx="1755648" cy="42976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244595" y="1885188"/>
            <a:ext cx="493776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384803" y="1885188"/>
            <a:ext cx="1522476" cy="42976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553711" y="1885188"/>
            <a:ext cx="492251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692396" y="1885188"/>
            <a:ext cx="1653539" cy="42976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5992367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6132576" y="1885188"/>
            <a:ext cx="1351787" cy="42976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130795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271004" y="1885188"/>
            <a:ext cx="489203" cy="4297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406640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46847" y="1885188"/>
            <a:ext cx="1604772" cy="429768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798052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938259" y="1885188"/>
            <a:ext cx="473964" cy="429768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9058656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9198864" y="1885188"/>
            <a:ext cx="1173479" cy="42976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10018776" y="1885188"/>
            <a:ext cx="495300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10160507" y="1885188"/>
            <a:ext cx="1225296" cy="42976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11032235" y="1885188"/>
            <a:ext cx="493775" cy="42976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11172443" y="1885188"/>
            <a:ext cx="601979" cy="42976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11420856" y="18851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1842516" y="2189988"/>
            <a:ext cx="1095756" cy="42976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2584704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2705100" y="2189988"/>
            <a:ext cx="1380744" cy="4297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3732276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3852671" y="2189988"/>
            <a:ext cx="489203" cy="42976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3988308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4108703" y="2189988"/>
            <a:ext cx="1799844" cy="42976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5554979" y="2189988"/>
            <a:ext cx="473963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5675376" y="2189988"/>
            <a:ext cx="1220724" cy="42976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654253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6662928" y="2189988"/>
            <a:ext cx="1772412" cy="429768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08177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202168" y="2189988"/>
            <a:ext cx="1757172" cy="429768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9605771" y="2189988"/>
            <a:ext cx="473964" cy="42976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9726168" y="2189988"/>
            <a:ext cx="2048255" cy="42976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11420856" y="21899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1842516" y="2494788"/>
            <a:ext cx="2002535" cy="42976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3491484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3555491" y="2494788"/>
            <a:ext cx="1295400" cy="42976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4497323" y="2494788"/>
            <a:ext cx="411479" cy="42976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4555235" y="2494788"/>
            <a:ext cx="1620012" cy="429768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5821679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5885688" y="2494788"/>
            <a:ext cx="1479804" cy="42976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7011923" y="2494788"/>
            <a:ext cx="417575" cy="429768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7075931" y="2494788"/>
            <a:ext cx="417575" cy="42976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6197" y="810149"/>
            <a:ext cx="9039605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2349" y="1616519"/>
            <a:ext cx="9147301" cy="339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97340" y="1937004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2347" y="2191511"/>
            <a:ext cx="729996" cy="70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32347" y="2444495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7228" y="2699004"/>
            <a:ext cx="729996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6647" y="3189732"/>
            <a:ext cx="445008" cy="460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46647" y="3442715"/>
            <a:ext cx="445008" cy="461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6647" y="3697223"/>
            <a:ext cx="445008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46647" y="3945635"/>
            <a:ext cx="464820" cy="466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12"/>
          <p:cNvSpPr txBox="1"/>
          <p:nvPr/>
        </p:nvSpPr>
        <p:spPr>
          <a:xfrm>
            <a:off x="3276600" y="3123292"/>
            <a:ext cx="8701278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«Мы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разра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а</a:t>
            </a:r>
            <a:r>
              <a:rPr sz="2000" b="1" i="1" spc="-2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ываем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та</a:t>
            </a:r>
            <a:r>
              <a:rPr sz="2000" b="1" i="1" spc="-10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ую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програм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spc="-10" dirty="0">
                <a:latin typeface="Times New Roman"/>
                <a:cs typeface="Times New Roman"/>
              </a:rPr>
              <a:t>у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я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</a:t>
            </a:r>
            <a:r>
              <a:rPr sz="2000" b="1" i="1" spc="-10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ерное,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вперв</a:t>
            </a:r>
            <a:r>
              <a:rPr sz="2000" b="1" i="1" spc="5" dirty="0">
                <a:latin typeface="Times New Roman"/>
                <a:cs typeface="Times New Roman"/>
              </a:rPr>
              <a:t>ы</a:t>
            </a:r>
            <a:r>
              <a:rPr sz="2000" b="1" i="1" dirty="0">
                <a:latin typeface="Times New Roman"/>
                <a:cs typeface="Times New Roman"/>
              </a:rPr>
              <a:t>е </a:t>
            </a:r>
            <a:r>
              <a:rPr sz="2000" b="1" i="1" spc="-1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об э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ом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скажу, </a:t>
            </a:r>
            <a:r>
              <a:rPr sz="2000" b="1" i="1" spc="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помощи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роди</a:t>
            </a:r>
            <a:r>
              <a:rPr sz="2000" b="1" i="1" spc="5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еля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у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ко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о</a:t>
            </a:r>
            <a:r>
              <a:rPr sz="2000" b="1" i="1" spc="-1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ых </a:t>
            </a:r>
            <a:r>
              <a:rPr sz="2000" b="1" i="1" spc="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родился </a:t>
            </a:r>
            <a:r>
              <a:rPr sz="2000" b="1" i="1" spc="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10" dirty="0">
                <a:latin typeface="Times New Roman"/>
                <a:cs typeface="Times New Roman"/>
              </a:rPr>
              <a:t>еб</a:t>
            </a:r>
            <a:r>
              <a:rPr sz="2000" b="1" i="1" dirty="0">
                <a:latin typeface="Times New Roman"/>
                <a:cs typeface="Times New Roman"/>
              </a:rPr>
              <a:t>енок, им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н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о  с  точ</a:t>
            </a:r>
            <a:r>
              <a:rPr sz="2000" b="1" i="1" spc="-1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и  зрения 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тог</a:t>
            </a:r>
            <a:r>
              <a:rPr sz="2000" b="1" i="1" spc="-10" dirty="0">
                <a:latin typeface="Times New Roman"/>
                <a:cs typeface="Times New Roman"/>
              </a:rPr>
              <a:t>о</a:t>
            </a:r>
            <a:r>
              <a:rPr sz="2000" b="1" i="1" dirty="0">
                <a:latin typeface="Times New Roman"/>
                <a:cs typeface="Times New Roman"/>
              </a:rPr>
              <a:t>, 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как 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го  восп</a:t>
            </a:r>
            <a:r>
              <a:rPr sz="2000" b="1" i="1" spc="-10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тыва</a:t>
            </a:r>
            <a:r>
              <a:rPr sz="2000" b="1" i="1" spc="5" dirty="0">
                <a:latin typeface="Times New Roman"/>
                <a:cs typeface="Times New Roman"/>
              </a:rPr>
              <a:t>т</a:t>
            </a:r>
            <a:r>
              <a:rPr sz="2000" b="1" i="1" spc="-5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.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-15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ок  в дошкольном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spc="5" dirty="0">
                <a:latin typeface="Times New Roman"/>
                <a:cs typeface="Times New Roman"/>
              </a:rPr>
              <a:t>в</a:t>
            </a:r>
            <a:r>
              <a:rPr sz="2000" b="1" i="1" dirty="0">
                <a:latin typeface="Times New Roman"/>
                <a:cs typeface="Times New Roman"/>
              </a:rPr>
              <a:t>озрасте    </a:t>
            </a:r>
            <a:r>
              <a:rPr sz="2000" b="1" i="1" spc="1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до</a:t>
            </a:r>
            <a:r>
              <a:rPr sz="2000" b="1" i="1" spc="-20" dirty="0">
                <a:latin typeface="Times New Roman"/>
                <a:cs typeface="Times New Roman"/>
              </a:rPr>
              <a:t>л</a:t>
            </a:r>
            <a:r>
              <a:rPr sz="2000" b="1" i="1" dirty="0">
                <a:latin typeface="Times New Roman"/>
                <a:cs typeface="Times New Roman"/>
              </a:rPr>
              <a:t>жен  </a:t>
            </a:r>
            <a:r>
              <a:rPr sz="2000" b="1" i="1" spc="-16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ма</a:t>
            </a:r>
            <a:r>
              <a:rPr sz="2000" b="1" i="1" spc="-15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си</a:t>
            </a:r>
            <a:r>
              <a:rPr sz="2000" b="1" i="1" spc="5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ал</a:t>
            </a:r>
            <a:r>
              <a:rPr sz="2000" b="1" i="1" spc="-10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но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развиват</a:t>
            </a:r>
            <a:r>
              <a:rPr sz="2000" b="1" i="1" spc="5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с</a:t>
            </a:r>
            <a:r>
              <a:rPr sz="2000" b="1" i="1" spc="5" dirty="0">
                <a:latin typeface="Times New Roman"/>
                <a:cs typeface="Times New Roman"/>
              </a:rPr>
              <a:t>я</a:t>
            </a:r>
            <a:r>
              <a:rPr sz="2000" b="1" i="1" dirty="0">
                <a:latin typeface="Times New Roman"/>
                <a:cs typeface="Times New Roman"/>
              </a:rPr>
              <a:t>,  </a:t>
            </a:r>
            <a:r>
              <a:rPr sz="2000" b="1" i="1" spc="-1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он долж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н  </a:t>
            </a:r>
            <a:r>
              <a:rPr sz="2000" b="1" i="1" spc="-18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</a:t>
            </a:r>
            <a:r>
              <a:rPr sz="2000" b="1" i="1" spc="-10" dirty="0">
                <a:latin typeface="Times New Roman"/>
                <a:cs typeface="Times New Roman"/>
              </a:rPr>
              <a:t>б</a:t>
            </a:r>
            <a:r>
              <a:rPr sz="2000" b="1" i="1" dirty="0">
                <a:latin typeface="Times New Roman"/>
                <a:cs typeface="Times New Roman"/>
              </a:rPr>
              <a:t>ща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ься  </a:t>
            </a:r>
            <a:r>
              <a:rPr sz="2000" b="1" i="1" spc="-1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со  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св</a:t>
            </a:r>
            <a:r>
              <a:rPr sz="2000" b="1" i="1" spc="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10" dirty="0">
                <a:latin typeface="Times New Roman"/>
                <a:cs typeface="Times New Roman"/>
              </a:rPr>
              <a:t>с</a:t>
            </a:r>
            <a:r>
              <a:rPr sz="2000" b="1" i="1" dirty="0">
                <a:latin typeface="Times New Roman"/>
                <a:cs typeface="Times New Roman"/>
              </a:rPr>
              <a:t>т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иками,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spc="-1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гр</a:t>
            </a:r>
            <a:r>
              <a:rPr sz="2000" b="1" i="1" spc="-15" dirty="0">
                <a:latin typeface="Times New Roman"/>
                <a:cs typeface="Times New Roman"/>
              </a:rPr>
              <a:t>а</a:t>
            </a:r>
            <a:r>
              <a:rPr sz="2000" b="1" i="1" dirty="0">
                <a:latin typeface="Times New Roman"/>
                <a:cs typeface="Times New Roman"/>
              </a:rPr>
              <a:t>т</a:t>
            </a:r>
            <a:r>
              <a:rPr sz="2000" b="1" i="1" spc="-10" dirty="0">
                <a:latin typeface="Times New Roman"/>
                <a:cs typeface="Times New Roman"/>
              </a:rPr>
              <a:t>ь</a:t>
            </a:r>
            <a:r>
              <a:rPr sz="2000" b="1" i="1" dirty="0">
                <a:latin typeface="Times New Roman"/>
                <a:cs typeface="Times New Roman"/>
              </a:rPr>
              <a:t>,  </a:t>
            </a:r>
            <a:r>
              <a:rPr sz="2000" b="1" i="1" spc="-16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у  </a:t>
            </a:r>
            <a:r>
              <a:rPr sz="2000" b="1" i="1" spc="-1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</a:t>
            </a:r>
            <a:r>
              <a:rPr sz="2000" b="1" i="1" spc="-15" dirty="0">
                <a:latin typeface="Times New Roman"/>
                <a:cs typeface="Times New Roman"/>
              </a:rPr>
              <a:t>е</a:t>
            </a:r>
            <a:r>
              <a:rPr sz="2000" b="1" i="1" dirty="0">
                <a:latin typeface="Times New Roman"/>
                <a:cs typeface="Times New Roman"/>
              </a:rPr>
              <a:t>го  </a:t>
            </a:r>
            <a:r>
              <a:rPr sz="2000" b="1" i="1" spc="-17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д</a:t>
            </a:r>
            <a:r>
              <a:rPr sz="2000" b="1" i="1" spc="-15" dirty="0">
                <a:latin typeface="Times New Roman"/>
                <a:cs typeface="Times New Roman"/>
              </a:rPr>
              <a:t>о</a:t>
            </a:r>
            <a:r>
              <a:rPr sz="2000" b="1" i="1" dirty="0">
                <a:latin typeface="Times New Roman"/>
                <a:cs typeface="Times New Roman"/>
              </a:rPr>
              <a:t>лжны развиваться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все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основ</a:t>
            </a:r>
            <a:r>
              <a:rPr sz="2000" b="1" i="1" spc="-10" dirty="0">
                <a:latin typeface="Times New Roman"/>
                <a:cs typeface="Times New Roman"/>
              </a:rPr>
              <a:t>н</a:t>
            </a:r>
            <a:r>
              <a:rPr sz="2000" b="1" i="1" dirty="0">
                <a:latin typeface="Times New Roman"/>
                <a:cs typeface="Times New Roman"/>
              </a:rPr>
              <a:t>ые</a:t>
            </a:r>
            <a:r>
              <a:rPr sz="2000" b="1" i="1" spc="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пс</a:t>
            </a:r>
            <a:r>
              <a:rPr sz="2000" b="1" i="1" spc="-10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хологиче</a:t>
            </a:r>
            <a:r>
              <a:rPr sz="2000" b="1" i="1" spc="5" dirty="0">
                <a:latin typeface="Times New Roman"/>
                <a:cs typeface="Times New Roman"/>
              </a:rPr>
              <a:t>с</a:t>
            </a:r>
            <a:r>
              <a:rPr sz="2000" b="1" i="1" dirty="0">
                <a:latin typeface="Times New Roman"/>
                <a:cs typeface="Times New Roman"/>
              </a:rPr>
              <a:t>к</a:t>
            </a:r>
            <a:r>
              <a:rPr sz="2000" b="1" i="1" spc="-1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4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ф</a:t>
            </a:r>
            <a:r>
              <a:rPr sz="2000" b="1" i="1" dirty="0">
                <a:latin typeface="Times New Roman"/>
                <a:cs typeface="Times New Roman"/>
              </a:rPr>
              <a:t>ункци</a:t>
            </a:r>
            <a:r>
              <a:rPr sz="2000" b="1" i="1" spc="-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.</a:t>
            </a:r>
            <a:r>
              <a:rPr sz="2000" b="1" i="1" spc="2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А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ш</a:t>
            </a:r>
            <a:r>
              <a:rPr sz="2000" b="1" i="1" spc="-10" dirty="0">
                <a:latin typeface="Times New Roman"/>
                <a:cs typeface="Times New Roman"/>
              </a:rPr>
              <a:t>к</a:t>
            </a:r>
            <a:r>
              <a:rPr sz="2000" b="1" i="1" dirty="0">
                <a:latin typeface="Times New Roman"/>
                <a:cs typeface="Times New Roman"/>
              </a:rPr>
              <a:t>оле</a:t>
            </a:r>
            <a:r>
              <a:rPr sz="2000" b="1" i="1" spc="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5" dirty="0">
                <a:latin typeface="Times New Roman"/>
                <a:cs typeface="Times New Roman"/>
              </a:rPr>
              <a:t>г</a:t>
            </a:r>
            <a:r>
              <a:rPr sz="2000" b="1" i="1" dirty="0">
                <a:latin typeface="Times New Roman"/>
                <a:cs typeface="Times New Roman"/>
              </a:rPr>
              <a:t>о у</a:t>
            </a:r>
            <a:r>
              <a:rPr sz="2000" b="1" i="1" spc="5" dirty="0">
                <a:latin typeface="Times New Roman"/>
                <a:cs typeface="Times New Roman"/>
              </a:rPr>
              <a:t>ж</a:t>
            </a:r>
            <a:r>
              <a:rPr sz="2000" b="1" i="1" dirty="0">
                <a:latin typeface="Times New Roman"/>
                <a:cs typeface="Times New Roman"/>
              </a:rPr>
              <a:t>е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потом 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научат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чита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ь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и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писать»</a:t>
            </a:r>
            <a:endParaRPr sz="2000" b="1" dirty="0">
              <a:latin typeface="Times New Roman"/>
              <a:cs typeface="Times New Roman"/>
            </a:endParaRPr>
          </a:p>
          <a:p>
            <a:pPr marL="4189095" marR="8890" indent="12065">
              <a:lnSpc>
                <a:spcPct val="100000"/>
              </a:lnSpc>
              <a:spcBef>
                <a:spcPts val="15"/>
              </a:spcBef>
            </a:pPr>
            <a:r>
              <a:rPr sz="2000" b="1" i="1" spc="-10" dirty="0">
                <a:latin typeface="Times New Roman"/>
                <a:cs typeface="Times New Roman"/>
              </a:rPr>
              <a:t>М</a:t>
            </a:r>
            <a:r>
              <a:rPr sz="2000" b="1" i="1" dirty="0">
                <a:latin typeface="Times New Roman"/>
                <a:cs typeface="Times New Roman"/>
              </a:rPr>
              <a:t>инис</a:t>
            </a:r>
            <a:r>
              <a:rPr sz="2000" b="1" i="1" spc="-10" dirty="0">
                <a:latin typeface="Times New Roman"/>
                <a:cs typeface="Times New Roman"/>
              </a:rPr>
              <a:t>т</a:t>
            </a:r>
            <a:r>
              <a:rPr sz="2000" b="1" i="1" dirty="0">
                <a:latin typeface="Times New Roman"/>
                <a:cs typeface="Times New Roman"/>
              </a:rPr>
              <a:t>р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просвещения</a:t>
            </a:r>
            <a:r>
              <a:rPr sz="2000" b="1" i="1" spc="-2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осс</a:t>
            </a:r>
            <a:r>
              <a:rPr sz="2000" b="1" i="1" spc="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и, К</a:t>
            </a:r>
            <a:r>
              <a:rPr sz="2000" b="1" i="1" spc="5" dirty="0">
                <a:latin typeface="Times New Roman"/>
                <a:cs typeface="Times New Roman"/>
              </a:rPr>
              <a:t>р</a:t>
            </a:r>
            <a:r>
              <a:rPr sz="2000" b="1" i="1" dirty="0">
                <a:latin typeface="Times New Roman"/>
                <a:cs typeface="Times New Roman"/>
              </a:rPr>
              <a:t>ав</a:t>
            </a:r>
            <a:r>
              <a:rPr sz="2000" b="1" i="1" spc="5" dirty="0">
                <a:latin typeface="Times New Roman"/>
                <a:cs typeface="Times New Roman"/>
              </a:rPr>
              <a:t>ц</a:t>
            </a:r>
            <a:r>
              <a:rPr sz="2000" b="1" i="1" dirty="0">
                <a:latin typeface="Times New Roman"/>
                <a:cs typeface="Times New Roman"/>
              </a:rPr>
              <a:t>ов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Сергей</a:t>
            </a:r>
            <a:r>
              <a:rPr sz="2000" b="1" i="1" spc="-1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Сергеев</a:t>
            </a:r>
            <a:r>
              <a:rPr sz="2000" b="1" i="1" spc="5" dirty="0">
                <a:latin typeface="Times New Roman"/>
                <a:cs typeface="Times New Roman"/>
              </a:rPr>
              <a:t>и</a:t>
            </a:r>
            <a:r>
              <a:rPr sz="2000" b="1" i="1" dirty="0">
                <a:latin typeface="Times New Roman"/>
                <a:cs typeface="Times New Roman"/>
              </a:rPr>
              <a:t>ч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5" y="2219161"/>
            <a:ext cx="3010348" cy="401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bject 93"/>
          <p:cNvSpPr txBox="1"/>
          <p:nvPr/>
        </p:nvSpPr>
        <p:spPr>
          <a:xfrm>
            <a:off x="926018" y="254000"/>
            <a:ext cx="1105185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b="1" spc="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spc="2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ен</a:t>
            </a:r>
            <a:r>
              <a:rPr sz="2400" b="1" spc="-4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ября</a:t>
            </a:r>
            <a:r>
              <a:rPr sz="2400" b="1" spc="16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562213"/>
                </a:solidFill>
                <a:latin typeface="Times New Roman"/>
                <a:cs typeface="Times New Roman"/>
              </a:rPr>
              <a:t>2023</a:t>
            </a:r>
            <a:r>
              <a:rPr sz="2400" b="1" spc="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562213"/>
                </a:solidFill>
                <a:latin typeface="Times New Roman"/>
                <a:cs typeface="Times New Roman"/>
              </a:rPr>
              <a:t>го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да</a:t>
            </a:r>
            <a:r>
              <a:rPr sz="2400" spc="13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spc="2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ствии</a:t>
            </a:r>
            <a:r>
              <a:rPr sz="2400" spc="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sz="2400" spc="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инистерст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5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ве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щения </a:t>
            </a:r>
            <a:r>
              <a:rPr sz="2400" spc="-5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5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сс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й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с</a:t>
            </a:r>
            <a:r>
              <a:rPr sz="2400" spc="-100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ой   </a:t>
            </a:r>
            <a:r>
              <a:rPr sz="2400" spc="-13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sz="2400" spc="-45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дера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ц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ии   </a:t>
            </a:r>
            <a:r>
              <a:rPr sz="2400" spc="-15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   </a:t>
            </a:r>
            <a:r>
              <a:rPr sz="2400" spc="-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2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5.</a:t>
            </a:r>
            <a:r>
              <a:rPr sz="2400" spc="-70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1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.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20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22   </a:t>
            </a:r>
            <a:r>
              <a:rPr sz="2400" spc="-14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№  </a:t>
            </a:r>
            <a:r>
              <a:rPr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1028   </a:t>
            </a:r>
            <a: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</a:br>
            <a:r>
              <a:rPr sz="2400" spc="-15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«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Об   </a:t>
            </a:r>
            <a:r>
              <a:rPr sz="2400" spc="-14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Ут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ер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ж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де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ии   </a:t>
            </a:r>
            <a:r>
              <a:rPr sz="2400" spc="-15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й о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тел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ной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пр</a:t>
            </a:r>
            <a:r>
              <a:rPr sz="2400" spc="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гра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мм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ы </a:t>
            </a:r>
            <a:r>
              <a:rPr sz="2400" spc="1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ш</a:t>
            </a:r>
            <a:r>
              <a:rPr sz="2400" spc="-105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ль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50" dirty="0">
                <a:solidFill>
                  <a:srgbClr val="562213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 </a:t>
            </a:r>
            <a:r>
              <a:rPr sz="2400" spc="12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и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я»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r>
              <a:rPr sz="2400" spc="5" dirty="0">
                <a:solidFill>
                  <a:srgbClr val="562213"/>
                </a:solidFill>
                <a:latin typeface="Times New Roman"/>
                <a:cs typeface="Times New Roman"/>
              </a:rPr>
              <a:t>ш</a:t>
            </a:r>
            <a:r>
              <a:rPr sz="2400" spc="-114" dirty="0">
                <a:solidFill>
                  <a:srgbClr val="562213"/>
                </a:solidFill>
                <a:latin typeface="Times New Roman"/>
                <a:cs typeface="Times New Roman"/>
              </a:rPr>
              <a:t>к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 </a:t>
            </a:r>
            <a:r>
              <a:rPr sz="2400" spc="114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об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-20" dirty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spc="-65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тел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ы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е у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ч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режде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н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ия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раб</a:t>
            </a:r>
            <a:r>
              <a:rPr sz="2400" spc="-15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2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ю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sz="2400" spc="-3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62213"/>
                </a:solidFill>
                <a:latin typeface="Times New Roman"/>
                <a:cs typeface="Times New Roman"/>
              </a:rPr>
              <a:t>п</a:t>
            </a:r>
            <a:r>
              <a:rPr sz="2400" dirty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sz="2400" spc="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rgbClr val="562213"/>
                </a:solidFill>
                <a:latin typeface="Times New Roman"/>
                <a:cs typeface="Times New Roman"/>
              </a:rPr>
              <a:t>но</a:t>
            </a:r>
            <a:r>
              <a:rPr sz="2400" spc="-10" dirty="0" err="1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sz="2400" dirty="0" err="1">
                <a:solidFill>
                  <a:srgbClr val="562213"/>
                </a:solidFill>
                <a:latin typeface="Times New Roman"/>
                <a:cs typeface="Times New Roman"/>
              </a:rPr>
              <a:t>ой</a:t>
            </a:r>
            <a:r>
              <a:rPr sz="2400" spc="-1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0" dirty="0" smtClean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lang="ru-RU" sz="2400" b="1" spc="-3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</a:t>
            </a:r>
            <a:r>
              <a:rPr lang="ru-RU" sz="2400" b="1" spc="-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Д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ЕР</a:t>
            </a:r>
            <a:r>
              <a:rPr lang="ru-RU" sz="2400" b="1" spc="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Л</a:t>
            </a:r>
            <a:r>
              <a:rPr lang="ru-RU" sz="2400" b="1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НОЙ</a:t>
            </a:r>
            <a:r>
              <a:rPr lang="ru-RU" sz="2400" b="1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lang="ru-RU" sz="2400" b="1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Б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spc="-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З</a:t>
            </a:r>
            <a:r>
              <a:rPr lang="ru-RU" sz="2400" b="1" spc="-4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В</a:t>
            </a:r>
            <a:r>
              <a:rPr lang="ru-RU" sz="2400" b="1" spc="-6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spc="-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Т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ЕЛ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Ь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НОЙ</a:t>
            </a:r>
            <a:r>
              <a:rPr lang="ru-RU" sz="2400" b="1" spc="-3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ПРО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Г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Р</a:t>
            </a:r>
            <a:r>
              <a:rPr lang="ru-RU" sz="2400" b="1" spc="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ММЕ</a:t>
            </a:r>
            <a:r>
              <a:rPr lang="ru-RU" sz="2400" b="1" spc="-4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–</a:t>
            </a:r>
            <a:r>
              <a:rPr lang="ru-RU" sz="2400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15" dirty="0" smtClean="0">
                <a:solidFill>
                  <a:srgbClr val="562213"/>
                </a:solidFill>
                <a:latin typeface="Times New Roman"/>
                <a:cs typeface="Times New Roman"/>
              </a:rPr>
              <a:t>Ф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ОП</a:t>
            </a:r>
            <a:r>
              <a:rPr lang="ru-RU" sz="2400" b="1" spc="-2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562213"/>
                </a:solidFill>
                <a:latin typeface="Times New Roman"/>
                <a:cs typeface="Times New Roman"/>
              </a:rPr>
              <a:t>ДО</a:t>
            </a:r>
            <a:endParaRPr lang="ru-RU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4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43114" y="2010228"/>
            <a:ext cx="7605486" cy="4379941"/>
          </a:xfrm>
          <a:prstGeom prst="curvedRightArrow">
            <a:avLst>
              <a:gd name="adj1" fmla="val 25000"/>
              <a:gd name="adj2" fmla="val 50000"/>
              <a:gd name="adj3" fmla="val 49657"/>
            </a:avLst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" t="12726" b="13592"/>
          <a:stretch/>
        </p:blipFill>
        <p:spPr bwMode="auto">
          <a:xfrm>
            <a:off x="243114" y="762000"/>
            <a:ext cx="11663260" cy="234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48" t="61424" r="11029" b="11335"/>
          <a:stretch/>
        </p:blipFill>
        <p:spPr bwMode="auto">
          <a:xfrm>
            <a:off x="8686800" y="3555801"/>
            <a:ext cx="2971800" cy="28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8"/>
          <a:stretch/>
        </p:blipFill>
        <p:spPr bwMode="auto">
          <a:xfrm>
            <a:off x="355600" y="533400"/>
            <a:ext cx="1166187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1066800"/>
            <a:ext cx="137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?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10515600" cy="578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81314" y="1905000"/>
            <a:ext cx="1371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!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4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9220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1313543"/>
            <a:ext cx="1542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?</a:t>
            </a:r>
            <a:endParaRPr lang="ru-RU" sz="30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99</Words>
  <Application>Microsoft Office PowerPoint</Application>
  <PresentationFormat>Произвольный</PresentationFormat>
  <Paragraphs>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Подьзователь</cp:lastModifiedBy>
  <cp:revision>3</cp:revision>
  <dcterms:created xsi:type="dcterms:W3CDTF">2023-12-12T11:21:46Z</dcterms:created>
  <dcterms:modified xsi:type="dcterms:W3CDTF">2023-12-12T08:53:00Z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2023-08-16T00:00:00Z</vt:filetime>
  </property>
  <property fmtid="{D5CDD505-2E9C-101B-9397-08002B2CF9AE}" pid="3" name="LastSaved">
    <vt:filetime>2023-12-12T00:00:00Z</vt:filetime>
  </property>
</Properties>
</file>